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68" r:id="rId15"/>
    <p:sldId id="267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Wymagania bezpieczeństwa dotyczące standardowych </a:t>
            </a:r>
            <a:br>
              <a:rPr lang="pl-PL" sz="4000" dirty="0" smtClean="0"/>
            </a:br>
            <a:r>
              <a:rPr lang="pl-PL" sz="4000" dirty="0" smtClean="0"/>
              <a:t>urządzeń nadmuchiwanych</a:t>
            </a:r>
            <a:br>
              <a:rPr lang="pl-PL" sz="4000" dirty="0" smtClean="0"/>
            </a:br>
            <a:r>
              <a:rPr lang="pl-PL" sz="4000" dirty="0" smtClean="0"/>
              <a:t>w świetle wydawanych orzeczeń technicznych.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5877272"/>
            <a:ext cx="7772400" cy="1199704"/>
          </a:xfrm>
        </p:spPr>
        <p:txBody>
          <a:bodyPr/>
          <a:lstStyle/>
          <a:p>
            <a:r>
              <a:rPr lang="pl-PL" dirty="0" smtClean="0"/>
              <a:t>Przygotował: Stanisław Dzikowski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1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42671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1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640960" cy="648072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konstrukcji urządzenia nadmuchiwanego pod względem zużycia lub rozerwania wyrobu włókienniczego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Wyroby włókiennicze i połączenia w nich powinny mieć stosowną wytrzymałość na rozerwanie i rozciąganie, z uwzględnieniem ciężaru użytkownika i powinny zapewnić dostateczne utrzymanie powietrza w urządzeniu, aby można było je napompować do osiągnięcia ciśnienia na poziomie ustalonym w instrukcji obsługi w celu przyjęcia początkowego kształtu pod obciążeniem.</a:t>
            </a:r>
          </a:p>
          <a:p>
            <a:pPr>
              <a:buNone/>
            </a:pPr>
            <a:r>
              <a:rPr lang="pl-PL" b="1" dirty="0" smtClean="0"/>
              <a:t>		Sprawdzeniu podlega stan szwów, stopień zużycia materiału konstrukcji urządzenia.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Ścian i wież (jeśli są w urządzeniu) pod względem trwałości i utrzymania pionu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Ciśnienia wewnętrznego, czy jest dostateczne, aby dać pewne i niezawodne podparcie.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r>
              <a:rPr lang="pl-PL" dirty="0" smtClean="0"/>
              <a:t>		Minimalne ciśnienie powietrza wewnątrz konstrukcji nadmuchiwanej powinno wynosić 1 </a:t>
            </a:r>
            <a:r>
              <a:rPr lang="pl-PL" dirty="0" err="1" smtClean="0"/>
              <a:t>kPa</a:t>
            </a:r>
            <a:r>
              <a:rPr lang="pl-PL" dirty="0" smtClean="0"/>
              <a:t> (100 mm na wodnym wskaźniku) dla urządzeń nadmuchiwanych oprócz miękkich gór.</a:t>
            </a:r>
          </a:p>
          <a:p>
            <a:pPr>
              <a:buNone/>
            </a:pPr>
            <a:r>
              <a:rPr lang="pl-PL" dirty="0" smtClean="0"/>
              <a:t>		Ciśnienie na powierzchni miękkich gór nie powinno przekraczać 0,25 </a:t>
            </a:r>
            <a:r>
              <a:rPr lang="pl-PL" dirty="0" err="1" smtClean="0"/>
              <a:t>kPa</a:t>
            </a:r>
            <a:r>
              <a:rPr lang="pl-PL" dirty="0" smtClean="0"/>
              <a:t> (25 mm na wodnym wskaźniku) i należy utrzymywać dostateczne ciśnienie do zapobiegania osiadaniu w gruncie. Ciśnienie w osłonie bezpieczeństwa otaczającej miękkie góry, powinno wynosić co najmniej 1 </a:t>
            </a:r>
            <a:r>
              <a:rPr lang="pl-PL" dirty="0" err="1" smtClean="0"/>
              <a:t>kPa</a:t>
            </a:r>
            <a:r>
              <a:rPr lang="pl-PL" dirty="0" smtClean="0"/>
              <a:t> (100 mm na wodnym wskaźniku).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Wewnętrznych więzów ze względu na zużycie i rozerwanie szczególnie w poluzowanych i wystających końcach.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Sieci do wspinania ( powszechnie kładzione na stokach do oparcia dla stopy i ręki)  mają być bezpiecznie zamocowane w celu niedopuszczenia do podnoszenia przez użytkownika. Lina, z której sieć jest wykonana, powinna mieć 12 mm średnicy i musi być mocno zawiązana.</a:t>
            </a:r>
          </a:p>
          <a:p>
            <a:pPr>
              <a:buNone/>
            </a:pPr>
            <a:r>
              <a:rPr lang="pl-PL" dirty="0" smtClean="0"/>
              <a:t>		Lina nie powinna być postrzępiona a jej końce nie powinny mieć twardych i ostrych brzegów.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szwów w łóżku, szwów między ścianą a łóżkiem i połączeń ściany z wieżą.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Nie powinno być twardych miejsc i/lub ostrych krawędzi w jakiejkolwiek części urządzenia nadmuchiwanego dostępnego dla użytkowników ( np. szwy zewnętrzne z brzegami nieobrobionymi)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otworów osłon na wylocie i wlocie dmuchawy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Sprawdzeniu podlega wielkość otworów na wlocie i wylocie dmuchawy aby uczestnik imprezy lub osoba postronna nie uległa wypadkowi.</a:t>
            </a:r>
          </a:p>
          <a:p>
            <a:pPr>
              <a:buNone/>
            </a:pPr>
            <a:r>
              <a:rPr lang="pl-PL" dirty="0" smtClean="0"/>
              <a:t>		Średnica otworów nie powinna być większa niż 8mm. Możemy dokonać sprawdzenia przy pomocy pałeczki symulującej palec.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kanowanie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8703515" cy="316835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stanu wirnika i obudowy wentylatora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		</a:t>
            </a:r>
          </a:p>
          <a:p>
            <a:pPr>
              <a:buNone/>
            </a:pPr>
            <a:r>
              <a:rPr lang="pl-PL" b="1" dirty="0" smtClean="0"/>
              <a:t>		</a:t>
            </a:r>
            <a:r>
              <a:rPr lang="pl-PL" dirty="0" smtClean="0"/>
              <a:t>Sprawdzamy stan obudowy czy nie jest uszkodzona ( pęknięcia, wgniecenia, braki w obudowie),stan wirnika sprawdzamy poprzez osłuchanie po załączeniu dmuchawy czy dmuchawa nie ma nadmiernych drgań.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Wykonywanie kontroli corocznej ( przeglądu rocznego urządzenia nadmuchiwanego ) </a:t>
            </a:r>
            <a:r>
              <a:rPr lang="pl-PL" dirty="0" err="1" smtClean="0"/>
              <a:t>wg.PN-EN</a:t>
            </a:r>
            <a:r>
              <a:rPr lang="pl-PL" dirty="0" smtClean="0"/>
              <a:t> 14960:2008</a:t>
            </a:r>
          </a:p>
          <a:p>
            <a:r>
              <a:rPr lang="pl-PL" dirty="0" smtClean="0"/>
              <a:t>Punkt 7.1.2 </a:t>
            </a:r>
            <a:r>
              <a:rPr lang="pl-PL" b="1" dirty="0" smtClean="0"/>
              <a:t>Kontrola coroczna</a:t>
            </a:r>
            <a:endParaRPr lang="pl-PL" dirty="0" smtClean="0"/>
          </a:p>
          <a:p>
            <a:r>
              <a:rPr lang="pl-PL" b="1" dirty="0" smtClean="0"/>
              <a:t>Kontroler</a:t>
            </a:r>
            <a:r>
              <a:rPr lang="pl-PL" dirty="0" smtClean="0"/>
              <a:t> powinien zapewnić, aby kontrola coroczna była wykonywana przez organ kontrolny, który powinien obejmować kontrolą każdą część urządzenia nadmuchiwanego i jego wyposażenia pomocniczego, która może wpływać na bezpieczeństwo działania urządzenia. </a:t>
            </a:r>
            <a:r>
              <a:rPr lang="pl-PL" dirty="0" err="1" smtClean="0"/>
              <a:t>Wg</a:t>
            </a:r>
            <a:r>
              <a:rPr lang="pl-PL" dirty="0" smtClean="0"/>
              <a:t>. PN</a:t>
            </a:r>
            <a:r>
              <a:rPr lang="pl-PL" b="1" dirty="0" smtClean="0"/>
              <a:t> kontroler</a:t>
            </a:r>
            <a:r>
              <a:rPr lang="pl-PL" dirty="0" smtClean="0"/>
              <a:t> to osoba, zespół lub wynajmujący ( ci, którzy wynajmują to innym ), odpowiedzialni za całkowitą kontrolę, sprawdzenie i konserwację urządzenia.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 coroczna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przewodów elektrycznych i/lub instalacji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r>
              <a:rPr lang="pl-PL" dirty="0" smtClean="0"/>
              <a:t>		Sprawdzając przewody elektryczne zwracamy uwagę na ich stan a w szczególności czy nie są łączone (naprawiane) oraz na stan wtyczek elektrycznych.</a:t>
            </a:r>
          </a:p>
          <a:p>
            <a:pPr>
              <a:buNone/>
            </a:pPr>
            <a:r>
              <a:rPr lang="pl-PL" dirty="0" smtClean="0"/>
              <a:t>		Instalacje elektryczne powinny spełniać wymagania stosownych norm/przepisów krajowych.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Norma PN-EN 14960:2008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poprzedniego sprawozdania kontrolnego i świadectwa, jeśli dotyczą;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r>
              <a:rPr lang="pl-PL" dirty="0" smtClean="0"/>
              <a:t>		Jeżeli kontroler jest w posiadaniu dokumentów z okresu poprzedniego to należy dokonać ich analizy.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/>
              <a:t>identyfikacji urządzenia nadmuchiwanego i dmuchawy ( np. numery seryjne )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r>
              <a:rPr lang="pl-PL" dirty="0" smtClean="0"/>
              <a:t>		Jeżeli urządzenie nie posiada numeru seryjnego identyfikujemy to urządzenie na podstawie cech charakterystycznych takich jak rodzaj, kształt urządzenia oraz kolorystyka. </a:t>
            </a:r>
          </a:p>
          <a:p>
            <a:pPr>
              <a:buNone/>
            </a:pPr>
            <a:r>
              <a:rPr lang="pl-PL" dirty="0" smtClean="0"/>
              <a:t>		Dmuchawę identyfikujemy po tabliczce znamionowej na której zawarte są dane techniczne i porównujemy z dokumentacją urządzenia.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systemu zakotwienia ze względu na zużycie, pęknięcie lub korozję;</a:t>
            </a:r>
            <a:endParaRPr lang="pl-PL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		</a:t>
            </a:r>
            <a:r>
              <a:rPr lang="pl-PL" dirty="0" smtClean="0"/>
              <a:t>Do systemu zakotwienia zaliczamy uchwyty w postaci taśm przymocowane do urządzenia nadmuchiwanego dodatkowo mogą być z elementami metalowymi np. kółka, linki krótkie do mocowania podstawy urządzenia, liny odciągowe z boku lub tyłu urządzenia, szpilki oraz balast.</a:t>
            </a:r>
          </a:p>
          <a:p>
            <a:pPr>
              <a:buNone/>
            </a:pPr>
            <a:r>
              <a:rPr lang="pl-PL" dirty="0" smtClean="0"/>
              <a:t>		Należy skontrolować stan zużycia poszczególnych elementów systemu zakotwienia. Elementy nie nadające się do dalszego użytku ze względu na zużycie lub niezgodne z Polską Normą należy wymienić na nowe lub naprawić.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rodzaj i liczbę zakotwień do podłoża lub balastu pod względem zgodności ze specyfikacją projektową.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Polska Norma  PN-EN 14960:2008 w pkt. 4.2.1 </a:t>
            </a:r>
            <a:r>
              <a:rPr lang="pl-PL" b="1" dirty="0" smtClean="0"/>
              <a:t>Zamocowanie </a:t>
            </a:r>
            <a:r>
              <a:rPr lang="pl-PL" dirty="0" smtClean="0"/>
              <a:t>zawiera następujące informacje: </a:t>
            </a:r>
          </a:p>
          <a:p>
            <a:pPr>
              <a:buNone/>
            </a:pPr>
            <a:r>
              <a:rPr lang="pl-PL" dirty="0" smtClean="0"/>
              <a:t>		Urządzenie nadmuchiwane należy zamocować poprzez zakotwienie i/lub systemem balastu i wszelkimi urządzeniami umożliwiającymi przymocowanie do podłoża. </a:t>
            </a:r>
          </a:p>
          <a:p>
            <a:pPr>
              <a:buNone/>
            </a:pPr>
            <a:r>
              <a:rPr lang="pl-PL" b="1" dirty="0" smtClean="0"/>
              <a:t>		Każde urządzenie nadmuchiwane powinno mieć co najmniej sześć punktów zamocowania.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		Maksymalna prędkość wiatru przy której stosuje się jeszcze urządzenia nadmuchiwane na zewnątrz, wynosi 38 km/h (siła 5 na skali Beauforta).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		Podczas stosowania na wolnym powietrzu urządzenia nadmuchiwane należy przytwierdzać do podłoża, najlepiej szpilkami do podłoża, pod warunkiem, że podłoże jest odpowiednie. Każdy punkt mocowania urządzenia nadmuchiwanego i wszystkie elementy mocowania i/lub systemu balastu, np. </a:t>
            </a:r>
            <a:r>
              <a:rPr lang="pl-PL" b="1" dirty="0" smtClean="0"/>
              <a:t>liny, taśmy, zamocowania metalowe, szpilki, obciążniki, powinny wytrzymywać siłę 1600N.</a:t>
            </a:r>
            <a:r>
              <a:rPr lang="pl-PL" dirty="0" smtClean="0"/>
              <a:t> 	Kierunek siły wywieranej powinien być pod kątem od 30° do 45 ° względem podłoża. Szpilki do gruntu powinny być odchylone od kierunku wywieranej siły.  Główki szpilek należy zaokrąglić. System mocowania szpilki nie powinien wystawać więcej niż 25 mm nad poziomem podłoża ( patrz Rysunek 3 ).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kanowanie0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604448" cy="418280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Kontrola powinna obejmować sprawdzenie: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483768" y="58052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Rysunek 3 – Przykłady szpilek do podłoża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1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31870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305</Words>
  <Application>Microsoft Office PowerPoint</Application>
  <PresentationFormat>Pokaz na ekranie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Hol</vt:lpstr>
      <vt:lpstr>Wymagania bezpieczeństwa dotyczące standardowych  urządzeń nadmuchiwanych w świetle wydawanych orzeczeń technicznych. </vt:lpstr>
      <vt:lpstr>Kontrola coroczna</vt:lpstr>
      <vt:lpstr>Kontrola powinna obejmować sprawdzenie:</vt:lpstr>
      <vt:lpstr>Kontrola powinna obejmować sprawdzenie:</vt:lpstr>
      <vt:lpstr>Kontrola powinna obejmować sprawdzenie:</vt:lpstr>
      <vt:lpstr>Kontrola powinna obejmować sprawdzenie:</vt:lpstr>
      <vt:lpstr>Kontrola powinna obejmować sprawdzenie:</vt:lpstr>
      <vt:lpstr>Kontrola powinna obejmować sprawdzenie:</vt:lpstr>
      <vt:lpstr>Slajd 9</vt:lpstr>
      <vt:lpstr>Slajd 10</vt:lpstr>
      <vt:lpstr>Slajd 11</vt:lpstr>
      <vt:lpstr>Kontrola powinna obejmować sprawdzenie:</vt:lpstr>
      <vt:lpstr>Kontrola powinna obejmować sprawdzenie:</vt:lpstr>
      <vt:lpstr>Kontrola powinna obejmować sprawdzenie:</vt:lpstr>
      <vt:lpstr>Kontrola powinna obejmować sprawdzenie:</vt:lpstr>
      <vt:lpstr>Kontrola powinna obejmować sprawdzenie:</vt:lpstr>
      <vt:lpstr>Kontrola powinna obejmować sprawdzenie:</vt:lpstr>
      <vt:lpstr>Kontrola powinna obejmować sprawdzenie:</vt:lpstr>
      <vt:lpstr>Kontrola powinna obejmować sprawdzenie:</vt:lpstr>
      <vt:lpstr>Kontrola powinna obejmować sprawdzenie:</vt:lpstr>
      <vt:lpstr>Bibliografia: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Wymagania bezpieczeństwa dotyczące standardowych  urządzeń nadmuchiwanych w świetle wydawanych orzeczeń technicznych. </dc:title>
  <dc:creator>Krzysiek</dc:creator>
  <cp:lastModifiedBy>Krzysiek</cp:lastModifiedBy>
  <cp:revision>7</cp:revision>
  <dcterms:created xsi:type="dcterms:W3CDTF">2012-10-17T11:26:11Z</dcterms:created>
  <dcterms:modified xsi:type="dcterms:W3CDTF">2012-10-17T12:03:47Z</dcterms:modified>
</cp:coreProperties>
</file>